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50416"/>
            <a:ext cx="9144000" cy="59125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8900" dirty="0">
                <a:cs typeface="Calibri Light"/>
              </a:rPr>
              <a:t>Le </a:t>
            </a:r>
            <a:r>
              <a:rPr lang="de-DE" sz="8900" dirty="0" err="1">
                <a:cs typeface="Calibri Light"/>
              </a:rPr>
              <a:t>Bibrou</a:t>
            </a:r>
            <a:br>
              <a:rPr lang="de-DE" sz="8900" dirty="0">
                <a:cs typeface="Calibri Light"/>
              </a:rPr>
            </a:br>
            <a:br>
              <a:rPr lang="de-DE" sz="8900" dirty="0">
                <a:cs typeface="Calibri Light"/>
              </a:rPr>
            </a:br>
            <a:r>
              <a:rPr lang="de-DE" sz="8900" dirty="0">
                <a:cs typeface="Calibri Light"/>
              </a:rPr>
              <a:t>               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317073"/>
            <a:ext cx="9144000" cy="168676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4705C-B5D6-494E-99A3-D9D8E45D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Questionnaire distribué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204ED-1A67-4298-A89C-0BA301673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400" dirty="0"/>
              <a:t>16 réponses  </a:t>
            </a:r>
          </a:p>
          <a:p>
            <a:pPr marL="0" indent="0" algn="ctr">
              <a:buNone/>
            </a:pPr>
            <a:r>
              <a:rPr lang="fr-FR" sz="2000" dirty="0"/>
              <a:t>(sur 29 fiches distribuées)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                              </a:t>
            </a:r>
          </a:p>
          <a:p>
            <a:pPr marL="0" indent="0">
              <a:buNone/>
            </a:pPr>
            <a:r>
              <a:rPr lang="fr-FR" dirty="0"/>
              <a:t>                               Merci de l’intérêt porté à notre démarche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69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71576-C173-4117-BF16-F7B7C31A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1: Ressentez-vous un danger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00B54C-8728-466C-B204-D7A1D10B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réponse est clairement oui !</a:t>
            </a:r>
          </a:p>
          <a:p>
            <a:endParaRPr lang="fr-FR" dirty="0"/>
          </a:p>
          <a:p>
            <a:r>
              <a:rPr lang="fr-FR" dirty="0"/>
              <a:t>14 oui dont 3 à cause des camions</a:t>
            </a:r>
          </a:p>
          <a:p>
            <a:r>
              <a:rPr lang="fr-FR" dirty="0"/>
              <a:t>2 sans réponse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96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9F2A9-557B-40FB-8034-6A4C2F5A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Q.2 : Quelle priorité ?  </a:t>
            </a:r>
            <a:r>
              <a:rPr lang="fr-FR" sz="2000" dirty="0"/>
              <a:t>(plusieurs réponses pour la plupart des questionnaires)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19214B-BE6E-43EE-94AB-5A1A6B2CB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Vitesse       15</a:t>
            </a:r>
          </a:p>
          <a:p>
            <a:endParaRPr lang="fr-FR" sz="4000" dirty="0"/>
          </a:p>
          <a:p>
            <a:r>
              <a:rPr lang="fr-FR" dirty="0"/>
              <a:t>Bas-côtés             9</a:t>
            </a:r>
          </a:p>
          <a:p>
            <a:r>
              <a:rPr lang="fr-FR" dirty="0"/>
              <a:t>Stationnement    6</a:t>
            </a:r>
          </a:p>
          <a:p>
            <a:r>
              <a:rPr lang="fr-FR" dirty="0"/>
              <a:t>Eclairage               4</a:t>
            </a:r>
          </a:p>
          <a:p>
            <a:r>
              <a:rPr lang="fr-FR" dirty="0"/>
              <a:t>Chaussée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338478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012BA-CE01-41E1-A1A8-26ECC8FD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/>
          <a:lstStyle/>
          <a:p>
            <a:r>
              <a:rPr lang="fr-FR" dirty="0"/>
              <a:t>Q 3 : Secteurs à privilégier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48B768-E5B4-4297-847D-F174F7C8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054"/>
            <a:ext cx="10515600" cy="516490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Beaucoup de plans indiquent des dispositifs à chaque extrémité de la rue </a:t>
            </a:r>
          </a:p>
          <a:p>
            <a:pPr marL="0" indent="0">
              <a:buNone/>
            </a:pPr>
            <a:r>
              <a:rPr lang="fr-FR" dirty="0"/>
              <a:t>Et une zone 30 englobant l’ensemble de la rue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36E513-6445-4178-869F-D7542F637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26" y="2368412"/>
            <a:ext cx="9167795" cy="43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6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91290-3853-4A74-B56F-FD577AF8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txBody>
          <a:bodyPr/>
          <a:lstStyle/>
          <a:p>
            <a:r>
              <a:rPr lang="fr-FR" dirty="0"/>
              <a:t> Q.4 : Quels aménagements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3EC427-6FB2-4E60-8C52-349769AB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362"/>
            <a:ext cx="10515600" cy="5406501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Dos d’âne : 10             </a:t>
            </a:r>
            <a:r>
              <a:rPr lang="fr-FR" dirty="0"/>
              <a:t>[8 (plusieurs) + 2 (un seul)]</a:t>
            </a:r>
          </a:p>
          <a:p>
            <a:r>
              <a:rPr lang="fr-FR" dirty="0">
                <a:solidFill>
                  <a:srgbClr val="FF0000"/>
                </a:solidFill>
              </a:rPr>
              <a:t>Zone 30 :    7</a:t>
            </a:r>
          </a:p>
          <a:p>
            <a:endParaRPr lang="fr-FR" dirty="0"/>
          </a:p>
          <a:p>
            <a:r>
              <a:rPr lang="fr-FR" sz="2000" dirty="0"/>
              <a:t>Passage rétréci : 3</a:t>
            </a:r>
          </a:p>
          <a:p>
            <a:r>
              <a:rPr lang="fr-FR" sz="2000" dirty="0"/>
              <a:t>Chicanage : 2</a:t>
            </a:r>
          </a:p>
          <a:p>
            <a:endParaRPr lang="fr-FR" dirty="0"/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Remarques :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Certaines habitations disposent d’une allée et pourtant les voitures sont stationnées sur la chaussée</a:t>
            </a:r>
          </a:p>
          <a:p>
            <a:pPr marL="0" indent="0">
              <a:buNone/>
            </a:pP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Attention aux nuisances sonores des dos d’âne (2 personnes)</a:t>
            </a:r>
          </a:p>
          <a:p>
            <a:pPr marL="0" indent="0">
              <a:buNone/>
            </a:pP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Sens interdit sauf riverains possible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68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7276D-48A1-42D7-8FF0-23B1DAA9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F766A-5222-45EC-ABFD-FDA5EE387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problématiques particulières sont évoquées par certains riverains, elles seront traitées au cas par cas …</a:t>
            </a:r>
          </a:p>
          <a:p>
            <a:endParaRPr lang="fr-FR" dirty="0"/>
          </a:p>
          <a:p>
            <a:r>
              <a:rPr lang="fr-FR" dirty="0"/>
              <a:t>Si vous voulez en discuter, nous serons ravis d’échanger avec vous ce soir ou un autre jour à définir ensemble</a:t>
            </a:r>
          </a:p>
        </p:txBody>
      </p:sp>
    </p:spTree>
    <p:extLst>
      <p:ext uri="{BB962C8B-B14F-4D97-AF65-F5344CB8AC3E}">
        <p14:creationId xmlns:p14="http://schemas.microsoft.com/office/powerpoint/2010/main" val="103116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4759C-576C-4AC7-8CA1-3750C1F1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AED7FC-B76B-485F-990C-9D42AECC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5400" dirty="0"/>
              <a:t>Merci de votre participation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1298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18262</TotalTime>
  <Words>210</Words>
  <Application>Microsoft Office PowerPoint</Application>
  <PresentationFormat>Grand écran</PresentationFormat>
  <Paragraphs>44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Le Bibrou                    </vt:lpstr>
      <vt:lpstr>Questionnaire distribué</vt:lpstr>
      <vt:lpstr>Question 1: Ressentez-vous un danger ?</vt:lpstr>
      <vt:lpstr>Q.2 : Quelle priorité ?  (plusieurs réponses pour la plupart des questionnaires)</vt:lpstr>
      <vt:lpstr>Q 3 : Secteurs à privilégier</vt:lpstr>
      <vt:lpstr> Q.4 : Quels aménagements 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Sécurisa</dc:title>
  <dc:creator>stephane degremont</dc:creator>
  <cp:lastModifiedBy>stephane degremont</cp:lastModifiedBy>
  <cp:revision>20</cp:revision>
  <dcterms:created xsi:type="dcterms:W3CDTF">2021-06-09T19:46:46Z</dcterms:created>
  <dcterms:modified xsi:type="dcterms:W3CDTF">2021-06-22T14:04:10Z</dcterms:modified>
</cp:coreProperties>
</file>